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4.png" ContentType="image/png"/>
  <Override PartName="/ppt/media/image3.jpeg" ContentType="image/jpeg"/>
  <Override PartName="/ppt/media/image5.jpeg" ContentType="image/jpeg"/>
  <Override PartName="/ppt/media/image6.jpeg" ContentType="image/jpeg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BFBFF17-7A72-43AE-813C-8A2F0AED627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10400" cy="1325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4400" spc="-1" strike="noStrike">
                <a:solidFill>
                  <a:srgbClr val="b7e7ff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b7e7ff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01680" y="1676160"/>
            <a:ext cx="8540640" cy="4422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t">
            <a:normAutofit/>
          </a:bodyPr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1" marL="743040" indent="-28584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Second Outline Level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2" marL="1143000" indent="-228600">
              <a:spcBef>
                <a:spcPts val="799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Third Outline Level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3" marL="1600200" indent="-228600">
              <a:spcBef>
                <a:spcPts val="799"/>
              </a:spcBef>
              <a:buClr>
                <a:srgbClr val="ffffff"/>
              </a:buClr>
              <a:buFont typeface="Arial"/>
              <a:buChar char="–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Fourth Outline Level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4" marL="2057400" indent="-228600">
              <a:spcBef>
                <a:spcPts val="799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Fifth Outline Level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5" marL="2057400" indent="-228600">
              <a:spcBef>
                <a:spcPts val="799"/>
              </a:spcBef>
              <a:buClr>
                <a:srgbClr val="ffffff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Sixth Outline Level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  <a:p>
            <a:pPr lvl="6" marL="2057400" indent="-228600">
              <a:spcBef>
                <a:spcPts val="799"/>
              </a:spcBef>
              <a:buClr>
                <a:srgbClr val="ffffff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0" lang="en-US" sz="3200" spc="-1" strike="noStrike">
                <a:solidFill>
                  <a:srgbClr val="ffffff"/>
                </a:solidFill>
                <a:latin typeface="Arial"/>
              </a:rPr>
              <a:t>Seventh Outline Level</a:t>
            </a:r>
            <a:endParaRPr b="0" lang="en-US" sz="32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304920" y="6244920"/>
            <a:ext cx="228600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244920"/>
            <a:ext cx="289584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p>
            <a:pPr indent="0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3080" y="6244920"/>
            <a:ext cx="2286000" cy="47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lstStyle>
            <a:lvl1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  <a:defRPr b="0" lang="en-US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fld id="{85B69722-AFF7-4CC6-8605-441F3C33B81E}" type="slidenum">
              <a:rPr b="0" lang="en-US" sz="1400" spc="-1" strike="noStrike">
                <a:solidFill>
                  <a:srgbClr val="ffffff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noexit08[1].jpg"/>
          <p:cNvPicPr/>
          <p:nvPr/>
        </p:nvPicPr>
        <p:blipFill>
          <a:blip r:embed="rId2">
            <a:lum bright="-20000"/>
          </a:blip>
          <a:stretch/>
        </p:blipFill>
        <p:spPr>
          <a:xfrm>
            <a:off x="-838080" y="0"/>
            <a:ext cx="10287000" cy="685800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28600" y="380880"/>
            <a:ext cx="8461440" cy="914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5400" spc="-1" strike="noStrike" u="sng">
                <a:solidFill>
                  <a:srgbClr val="b7e7ff"/>
                </a:solidFill>
                <a:uFillTx/>
                <a:latin typeface="Arial"/>
              </a:rPr>
              <a:t>La Técnica del Actor</a:t>
            </a:r>
            <a:endParaRPr b="0" lang="en-US" sz="5400" spc="-1" strike="noStrike">
              <a:solidFill>
                <a:srgbClr val="b7e7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80880" y="1676160"/>
            <a:ext cx="8461440" cy="4422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spcBef>
                <a:spcPts val="10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4000" spc="-1" strike="noStrike" u="sng">
                <a:solidFill>
                  <a:srgbClr val="ffffff"/>
                </a:solidFill>
                <a:uFillTx/>
                <a:latin typeface="Arial"/>
              </a:rPr>
              <a:t>Objetivo</a:t>
            </a:r>
            <a:r>
              <a:rPr b="1" i="1" lang="en-US" sz="4000" spc="-1" strike="noStrike">
                <a:solidFill>
                  <a:srgbClr val="ffffff"/>
                </a:solidFill>
                <a:latin typeface="Arial"/>
              </a:rPr>
              <a:t>= ¿Qué quieres?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10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10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4000" spc="-1" strike="noStrike" u="sng">
                <a:solidFill>
                  <a:srgbClr val="ffffff"/>
                </a:solidFill>
                <a:uFillTx/>
                <a:latin typeface="Arial"/>
              </a:rPr>
              <a:t>Táctica</a:t>
            </a:r>
            <a:r>
              <a:rPr b="1" i="1" lang="en-US" sz="4000" spc="-1" strike="noStrike">
                <a:solidFill>
                  <a:srgbClr val="ffffff"/>
                </a:solidFill>
                <a:latin typeface="Arial"/>
              </a:rPr>
              <a:t>= ¿Cómo vas a lograr tu meta?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10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10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4000" spc="-1" strike="noStrike" u="sng">
                <a:solidFill>
                  <a:srgbClr val="ffffff"/>
                </a:solidFill>
                <a:uFillTx/>
                <a:latin typeface="Arial"/>
              </a:rPr>
              <a:t>Obstáculo</a:t>
            </a:r>
            <a:r>
              <a:rPr b="1" i="1" lang="en-US" sz="4000" spc="-1" strike="noStrike">
                <a:solidFill>
                  <a:srgbClr val="ffffff"/>
                </a:solidFill>
                <a:latin typeface="Arial"/>
              </a:rPr>
              <a:t>= ¿Qué te impide?</a:t>
            </a:r>
            <a:endParaRPr b="0" lang="en-US" sz="4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109.jpg"/>
          <p:cNvPicPr/>
          <p:nvPr/>
        </p:nvPicPr>
        <p:blipFill>
          <a:blip r:embed="rId2"/>
          <a:stretch/>
        </p:blipFill>
        <p:spPr>
          <a:xfrm>
            <a:off x="0" y="0"/>
            <a:ext cx="9325080" cy="6858000"/>
          </a:xfrm>
          <a:prstGeom prst="rect">
            <a:avLst/>
          </a:prstGeom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01680" y="228600"/>
            <a:ext cx="8510400" cy="1325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4800" spc="-1" strike="noStrike" u="sng">
                <a:solidFill>
                  <a:srgbClr val="ffffff"/>
                </a:solidFill>
                <a:uFillTx/>
                <a:latin typeface="Arial"/>
              </a:rPr>
              <a:t>Objetivo</a:t>
            </a:r>
            <a:br>
              <a:rPr sz="4800"/>
            </a:b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¿Qué quieres?</a:t>
            </a:r>
            <a:endParaRPr b="0" lang="en-US" sz="4800" spc="-1" strike="noStrike">
              <a:solidFill>
                <a:srgbClr val="b7e7ff"/>
              </a:solidFill>
              <a:latin typeface="Arial"/>
            </a:endParaRPr>
          </a:p>
        </p:txBody>
      </p:sp>
      <p:pic>
        <p:nvPicPr>
          <p:cNvPr id="10" name="Rectangle 7" descr=""/>
          <p:cNvPicPr/>
          <p:nvPr/>
        </p:nvPicPr>
        <p:blipFill>
          <a:blip r:embed="rId3"/>
          <a:stretch/>
        </p:blipFill>
        <p:spPr>
          <a:xfrm>
            <a:off x="1517760" y="2359080"/>
            <a:ext cx="6486480" cy="3816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godot3.jpg"/>
          <p:cNvPicPr/>
          <p:nvPr/>
        </p:nvPicPr>
        <p:blipFill>
          <a:blip r:embed="rId2"/>
          <a:stretch/>
        </p:blipFill>
        <p:spPr>
          <a:xfrm>
            <a:off x="0" y="0"/>
            <a:ext cx="10314000" cy="6858000"/>
          </a:xfrm>
          <a:prstGeom prst="rect">
            <a:avLst/>
          </a:prstGeom>
          <a:ln w="0">
            <a:noFill/>
          </a:ln>
        </p:spPr>
      </p:pic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0" y="228600"/>
            <a:ext cx="8812080" cy="1325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4800" spc="-1" strike="noStrike" u="sng">
                <a:solidFill>
                  <a:srgbClr val="ffffff"/>
                </a:solidFill>
                <a:uFillTx/>
                <a:latin typeface="Arial"/>
              </a:rPr>
              <a:t>Táctica</a:t>
            </a:r>
            <a:br>
              <a:rPr sz="4800"/>
            </a:b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¿Cómo vas a lograr tu meta?</a:t>
            </a:r>
            <a:endParaRPr b="0" lang="en-US" sz="4800" spc="-1" strike="noStrike">
              <a:solidFill>
                <a:srgbClr val="b7e7ff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33160" y="2209320"/>
            <a:ext cx="7848360" cy="434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lnSpc>
                <a:spcPct val="90000"/>
              </a:lnSpc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fffff"/>
                </a:solidFill>
                <a:latin typeface="Cambria"/>
              </a:rPr>
              <a:t>Siempre un VERBO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fffff"/>
                </a:solidFill>
                <a:latin typeface="Cambria"/>
              </a:rPr>
              <a:t>Fuerte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fffff"/>
                </a:solidFill>
                <a:latin typeface="Cambria"/>
              </a:rPr>
              <a:t>No tiene que ser literal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9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3600" spc="-1" strike="noStrike">
                <a:solidFill>
                  <a:srgbClr val="ffffff"/>
                </a:solidFill>
                <a:latin typeface="Cambria"/>
              </a:rPr>
              <a:t>Apretar con pasión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3600" spc="-1" strike="noStrike">
                <a:solidFill>
                  <a:srgbClr val="ffffff"/>
                </a:solidFill>
                <a:latin typeface="Cambria"/>
              </a:rPr>
              <a:t>Machacar con humor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_MG_9130.jpg"/>
          <p:cNvPicPr/>
          <p:nvPr/>
        </p:nvPicPr>
        <p:blipFill>
          <a:blip r:embed="rId2"/>
          <a:stretch/>
        </p:blipFill>
        <p:spPr>
          <a:xfrm>
            <a:off x="0" y="-1905120"/>
            <a:ext cx="9144000" cy="9875880"/>
          </a:xfrm>
          <a:prstGeom prst="rect">
            <a:avLst/>
          </a:prstGeom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04920" y="533160"/>
            <a:ext cx="8229600" cy="1096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4800" spc="-1" strike="noStrike" u="sng">
                <a:solidFill>
                  <a:srgbClr val="ffffff"/>
                </a:solidFill>
                <a:uFillTx/>
                <a:latin typeface="Arial"/>
              </a:rPr>
              <a:t>Obstáculo</a:t>
            </a: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 </a:t>
            </a:r>
            <a:br>
              <a:rPr sz="4800"/>
            </a:br>
            <a:r>
              <a:rPr b="1" lang="en-US" sz="4800" spc="-1" strike="noStrike">
                <a:solidFill>
                  <a:srgbClr val="ffffff"/>
                </a:solidFill>
                <a:latin typeface="Arial"/>
              </a:rPr>
              <a:t>¿Qué te impide?</a:t>
            </a:r>
            <a:endParaRPr b="0" lang="en-US" sz="4800" spc="-1" strike="noStrike">
              <a:solidFill>
                <a:srgbClr val="b7e7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0" y="2438280"/>
            <a:ext cx="8610480" cy="381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343080" indent="-343080"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lang="en-US" sz="3600" spc="-1" strike="noStrike">
                <a:solidFill>
                  <a:srgbClr val="ffffff"/>
                </a:solidFill>
                <a:latin typeface="Arial"/>
              </a:rPr>
              <a:t>Mejor si se identifica con una persona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9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3600" spc="-1" strike="noStrike">
                <a:solidFill>
                  <a:srgbClr val="ffffff"/>
                </a:solidFill>
                <a:latin typeface="Arial"/>
              </a:rPr>
              <a:t>Su padre no me permite hablar con ella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901"/>
              </a:spcBef>
              <a:buClr>
                <a:srgbClr val="ffcc00"/>
              </a:buClr>
              <a:buFont typeface="Wingdings" charset="2"/>
              <a:buChar char=""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r>
              <a:rPr b="1" i="1" lang="en-US" sz="3600" spc="-1" strike="noStrike">
                <a:solidFill>
                  <a:srgbClr val="ffffff"/>
                </a:solidFill>
                <a:latin typeface="Arial"/>
              </a:rPr>
              <a:t>Tiene un perro grande y feroz</a:t>
            </a: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9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-343080">
              <a:spcBef>
                <a:spcPts val="901"/>
              </a:spcBef>
              <a:buNone/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0">
              <a:spcBef>
                <a:spcPts val="9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  <a:p>
            <a:pPr marL="343080" indent="0">
              <a:spcBef>
                <a:spcPts val="901"/>
              </a:spcBef>
              <a:buNone/>
              <a:tabLst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</a:tabLst>
            </a:pPr>
            <a:endParaRPr b="0" lang="en-US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2011-01-17T20:39:41Z</dcterms:created>
  <dc:creator>Preferred Customer</dc:creator>
  <dc:description/>
  <dc:language>en-US</dc:language>
  <cp:lastModifiedBy>Jason Yancey</cp:lastModifiedBy>
  <dcterms:modified xsi:type="dcterms:W3CDTF">2011-01-17T21:00:40Z</dcterms:modified>
  <cp:revision>9</cp:revision>
  <dc:subject/>
  <dc:title>Slide 1</dc:title>
</cp:coreProperties>
</file>