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wmf" ContentType="image/x-wmf"/>
  <Override PartName="/ppt/media/image5.png" ContentType="image/png"/>
  <Override PartName="/ppt/media/image6.wmf" ContentType="image/x-wmf"/>
  <Override PartName="/ppt/media/image10.wmf" ContentType="image/x-wmf"/>
  <Override PartName="/ppt/media/image7.wmf" ContentType="image/x-wmf"/>
  <Override PartName="/ppt/media/image8.png" ContentType="image/png"/>
  <Override PartName="/ppt/media/image9.wmf" ContentType="image/x-wmf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5CFB3A3-3AD0-44F8-B2E8-C8784DC62C6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78C7225-E20F-43E7-96C5-9C7289BD9F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EFBD7FF-1E1B-4783-8D3B-CFD095DBEEBA}" type="slidenum">
              <a:rPr b="0" lang="en-US" sz="1400" spc="-1" strike="noStrike">
                <a:solidFill>
                  <a:srgbClr val="000000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4.wmf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6.wmf"/><Relationship Id="rId3" Type="http://schemas.openxmlformats.org/officeDocument/2006/relationships/image" Target="../media/image7.wmf"/><Relationship Id="rId4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7.wmf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7.wmf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9.wmf"/><Relationship Id="rId4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120"/>
            <a:ext cx="7772400" cy="1469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List of characters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800" cy="1752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Moreto’s </a:t>
            </a:r>
            <a:r>
              <a:rPr b="0" i="1" lang="en-US" sz="3200" spc="-1" strike="noStrike">
                <a:solidFill>
                  <a:srgbClr val="000000"/>
                </a:solidFill>
                <a:latin typeface="Arial"/>
              </a:rPr>
              <a:t>El retrato vivo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and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Marcela de san Félix’s </a:t>
            </a:r>
            <a:r>
              <a:rPr b="0" i="1" lang="en-US" sz="3200" spc="-1" strike="noStrike">
                <a:solidFill>
                  <a:srgbClr val="000000"/>
                </a:solidFill>
                <a:latin typeface="Arial"/>
              </a:rPr>
              <a:t>La muerte del apetito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599840"/>
            <a:ext cx="3200400" cy="60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Cosme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" name="Picture 4" descr=""/>
          <p:cNvPicPr/>
          <p:nvPr/>
        </p:nvPicPr>
        <p:blipFill>
          <a:blip r:embed="rId1"/>
          <a:stretch/>
        </p:blipFill>
        <p:spPr>
          <a:xfrm>
            <a:off x="762120" y="2209680"/>
            <a:ext cx="2809800" cy="4286520"/>
          </a:xfrm>
          <a:prstGeom prst="rect">
            <a:avLst/>
          </a:prstGeom>
          <a:ln w="0">
            <a:noFill/>
          </a:ln>
        </p:spPr>
      </p:pic>
      <p:sp>
        <p:nvSpPr>
          <p:cNvPr id="12" name="Rectangle 5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Bernarda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" name="Picture 6" descr=""/>
          <p:cNvPicPr/>
          <p:nvPr/>
        </p:nvPicPr>
        <p:blipFill>
          <a:blip r:embed="rId2"/>
          <a:stretch/>
        </p:blipFill>
        <p:spPr>
          <a:xfrm>
            <a:off x="5257800" y="2209680"/>
            <a:ext cx="2857680" cy="3800520"/>
          </a:xfrm>
          <a:prstGeom prst="rect">
            <a:avLst/>
          </a:prstGeom>
          <a:ln w="0">
            <a:noFill/>
          </a:ln>
        </p:spPr>
      </p:pic>
      <p:sp>
        <p:nvSpPr>
          <p:cNvPr id="14" name="Line 7"/>
          <p:cNvSpPr/>
          <p:nvPr/>
        </p:nvSpPr>
        <p:spPr>
          <a:xfrm>
            <a:off x="2514600" y="3200400"/>
            <a:ext cx="3886200" cy="0"/>
          </a:xfrm>
          <a:prstGeom prst="line">
            <a:avLst/>
          </a:prstGeom>
          <a:ln w="76320">
            <a:solidFill>
              <a:srgbClr val="ff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" name="Picture 8" descr="MCj04326000000[1]"/>
          <p:cNvPicPr/>
          <p:nvPr/>
        </p:nvPicPr>
        <p:blipFill>
          <a:blip r:embed="rId3"/>
          <a:stretch/>
        </p:blipFill>
        <p:spPr>
          <a:xfrm>
            <a:off x="3809880" y="1752480"/>
            <a:ext cx="1219320" cy="121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3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in">
                                      <p:cBhvr additive="repl"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599840"/>
            <a:ext cx="3200400" cy="60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Cosme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" name="Picture 4" descr=""/>
          <p:cNvPicPr/>
          <p:nvPr/>
        </p:nvPicPr>
        <p:blipFill>
          <a:blip r:embed="rId1"/>
          <a:stretch/>
        </p:blipFill>
        <p:spPr>
          <a:xfrm>
            <a:off x="762120" y="2209680"/>
            <a:ext cx="2809800" cy="4286520"/>
          </a:xfrm>
          <a:prstGeom prst="rect">
            <a:avLst/>
          </a:prstGeom>
          <a:ln w="0">
            <a:noFill/>
          </a:ln>
        </p:spPr>
      </p:pic>
      <p:sp>
        <p:nvSpPr>
          <p:cNvPr id="19" name="Rectangle 5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Bernarda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" name="Picture 6" descr=""/>
          <p:cNvPicPr/>
          <p:nvPr/>
        </p:nvPicPr>
        <p:blipFill>
          <a:blip r:embed="rId2"/>
          <a:stretch/>
        </p:blipFill>
        <p:spPr>
          <a:xfrm>
            <a:off x="5257800" y="2209680"/>
            <a:ext cx="2857680" cy="3800520"/>
          </a:xfrm>
          <a:prstGeom prst="rect">
            <a:avLst/>
          </a:prstGeom>
          <a:ln w="0">
            <a:noFill/>
          </a:ln>
        </p:spPr>
      </p:pic>
      <p:pic>
        <p:nvPicPr>
          <p:cNvPr id="21" name="Picture 9" descr="MCj04062600000[1]"/>
          <p:cNvPicPr/>
          <p:nvPr/>
        </p:nvPicPr>
        <p:blipFill>
          <a:blip r:embed="rId3"/>
          <a:stretch/>
        </p:blipFill>
        <p:spPr>
          <a:xfrm>
            <a:off x="3809880" y="4343400"/>
            <a:ext cx="1822680" cy="1828800"/>
          </a:xfrm>
          <a:prstGeom prst="rect">
            <a:avLst/>
          </a:prstGeom>
          <a:ln w="0">
            <a:noFill/>
          </a:ln>
        </p:spPr>
      </p:pic>
      <p:pic>
        <p:nvPicPr>
          <p:cNvPr id="22" name="Picture 10" descr="MCj04338210000[1]"/>
          <p:cNvPicPr/>
          <p:nvPr/>
        </p:nvPicPr>
        <p:blipFill>
          <a:blip r:embed="rId4"/>
          <a:stretch/>
        </p:blipFill>
        <p:spPr>
          <a:xfrm>
            <a:off x="1600200" y="2666880"/>
            <a:ext cx="1066680" cy="1067040"/>
          </a:xfrm>
          <a:prstGeom prst="rect">
            <a:avLst/>
          </a:prstGeom>
          <a:ln w="0">
            <a:noFill/>
          </a:ln>
        </p:spPr>
      </p:pic>
      <p:sp>
        <p:nvSpPr>
          <p:cNvPr id="23" name="Line 11"/>
          <p:cNvSpPr/>
          <p:nvPr/>
        </p:nvSpPr>
        <p:spPr>
          <a:xfrm>
            <a:off x="2743200" y="3429000"/>
            <a:ext cx="1371600" cy="914400"/>
          </a:xfrm>
          <a:prstGeom prst="line">
            <a:avLst/>
          </a:prstGeom>
          <a:ln w="57240">
            <a:solidFill>
              <a:srgbClr val="008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Freeform 12"/>
          <p:cNvSpPr/>
          <p:nvPr/>
        </p:nvSpPr>
        <p:spPr>
          <a:xfrm>
            <a:off x="1736640" y="1176480"/>
            <a:ext cx="673200" cy="1438200"/>
          </a:xfrm>
          <a:prstGeom prst="pie">
            <a:avLst/>
          </a:prstGeom>
          <a:noFill/>
          <a:ln w="93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Rectangle 14"/>
          <p:cNvSpPr/>
          <p:nvPr/>
        </p:nvSpPr>
        <p:spPr>
          <a:xfrm>
            <a:off x="6783840" y="1676520"/>
            <a:ext cx="390960" cy="100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000" spc="-1" strike="noStrike">
                <a:solidFill>
                  <a:srgbClr val="ff0000"/>
                </a:solidFill>
                <a:latin typeface="Arial"/>
              </a:rPr>
              <a:t>!</a:t>
            </a:r>
            <a:endParaRPr b="0" lang="en-US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6" dur="indefinite" restart="never" nodeType="tmRoot">
          <p:childTnLst>
            <p:seq>
              <p:cTn id="17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2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edge" transition="in">
                                      <p:cBhvr additive="repl"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3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nodeType="withEffect" fill="hold" presetClass="entr" presetID="5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-0.02552 0.75279 0.0908 0.66613 C 0.20747 0.57948 0.21649 0.50394 0.23177 0.40825 C 0.24705 0.31256 0.22118 0.15964 0.18264 0.09152 C 0.1441 0.02341 0.03802 0 0 0 E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Motion>
                                    <p:animEffect filter="fade" transition="in">
                                      <p:cBhvr additive="repl"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56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 by="(-#ppt_w*2)">
                                      <p:cBhvr additive="repl"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calcmode="lin" valueType="num" by="(#ppt_w*0.50)">
                                      <p:cBhvr additive="repl"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calcmode="lin" valueType="num" from="(-#ppt_h/2)" to="(#ppt_y)">
                                      <p:cBhvr additive="repl"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Rectangle 4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Bernarda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" name="Picture 5" descr=""/>
          <p:cNvPicPr/>
          <p:nvPr/>
        </p:nvPicPr>
        <p:blipFill>
          <a:blip r:embed="rId1"/>
          <a:stretch/>
        </p:blipFill>
        <p:spPr>
          <a:xfrm>
            <a:off x="5257800" y="2209680"/>
            <a:ext cx="2857680" cy="3800520"/>
          </a:xfrm>
          <a:prstGeom prst="rect">
            <a:avLst/>
          </a:prstGeom>
          <a:ln w="0">
            <a:noFill/>
          </a:ln>
        </p:spPr>
      </p:pic>
      <p:sp>
        <p:nvSpPr>
          <p:cNvPr id="29" name="AutoShape 10"/>
          <p:cNvSpPr/>
          <p:nvPr/>
        </p:nvSpPr>
        <p:spPr>
          <a:xfrm>
            <a:off x="3657600" y="3124080"/>
            <a:ext cx="1905120" cy="1067040"/>
          </a:xfrm>
          <a:prstGeom prst="wedgeEllipseCallout">
            <a:avLst>
              <a:gd name="adj1" fmla="val 93166"/>
              <a:gd name="adj2" fmla="val -24106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¿Qué debo hacer?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" name="Picture 11" descr="MCj04246520000[1]"/>
          <p:cNvPicPr/>
          <p:nvPr/>
        </p:nvPicPr>
        <p:blipFill>
          <a:blip r:embed="rId2"/>
          <a:stretch/>
        </p:blipFill>
        <p:spPr>
          <a:xfrm>
            <a:off x="685800" y="3352680"/>
            <a:ext cx="2422440" cy="2057400"/>
          </a:xfrm>
          <a:prstGeom prst="rect">
            <a:avLst/>
          </a:prstGeom>
          <a:ln w="0">
            <a:noFill/>
          </a:ln>
        </p:spPr>
      </p:pic>
      <p:sp>
        <p:nvSpPr>
          <p:cNvPr id="31" name="AutoShape 12"/>
          <p:cNvSpPr/>
          <p:nvPr/>
        </p:nvSpPr>
        <p:spPr>
          <a:xfrm>
            <a:off x="1371600" y="1523880"/>
            <a:ext cx="2819520" cy="990720"/>
          </a:xfrm>
          <a:prstGeom prst="wedgeEllipseCallout">
            <a:avLst>
              <a:gd name="adj1" fmla="val -45944"/>
              <a:gd name="adj2" fmla="val 143912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Conocemos  a un pintor…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AutoShape 13"/>
          <p:cNvSpPr/>
          <p:nvPr/>
        </p:nvSpPr>
        <p:spPr>
          <a:xfrm>
            <a:off x="3429000" y="4419720"/>
            <a:ext cx="1600200" cy="1752480"/>
          </a:xfrm>
          <a:prstGeom prst="cloudCallout">
            <a:avLst>
              <a:gd name="adj1" fmla="val -67263"/>
              <a:gd name="adj2" fmla="val -66666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Picture 14" descr="MCj04352150000[1]"/>
          <p:cNvPicPr/>
          <p:nvPr/>
        </p:nvPicPr>
        <p:blipFill>
          <a:blip r:embed="rId3"/>
          <a:stretch/>
        </p:blipFill>
        <p:spPr>
          <a:xfrm>
            <a:off x="3809880" y="4724280"/>
            <a:ext cx="763560" cy="100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in">
                                      <p:cBhvr additive="repl"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nodeType="clickEffect" fill="hold" presetClass="entr" presetID="3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0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1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nodeType="after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in">
                                      <p:cBhvr additive="repl"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nodeType="withEffect" fill="hold" presetClass="entr" presetID="2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wipe(right)" transition="in">
                                      <p:cBhvr additive="repl"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599840"/>
            <a:ext cx="3200400" cy="60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Pintor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Rectangle 5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Bernarda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" name="Picture 6" descr=""/>
          <p:cNvPicPr/>
          <p:nvPr/>
        </p:nvPicPr>
        <p:blipFill>
          <a:blip r:embed="rId1"/>
          <a:stretch/>
        </p:blipFill>
        <p:spPr>
          <a:xfrm>
            <a:off x="5257800" y="2209680"/>
            <a:ext cx="2857680" cy="3800520"/>
          </a:xfrm>
          <a:prstGeom prst="rect">
            <a:avLst/>
          </a:prstGeom>
          <a:ln w="0">
            <a:noFill/>
          </a:ln>
        </p:spPr>
      </p:pic>
      <p:pic>
        <p:nvPicPr>
          <p:cNvPr id="38" name="Picture 9" descr="MCj04352150000[1]"/>
          <p:cNvPicPr/>
          <p:nvPr/>
        </p:nvPicPr>
        <p:blipFill>
          <a:blip r:embed="rId2"/>
          <a:stretch/>
        </p:blipFill>
        <p:spPr>
          <a:xfrm>
            <a:off x="1295280" y="2438280"/>
            <a:ext cx="1749600" cy="2298960"/>
          </a:xfrm>
          <a:prstGeom prst="rect">
            <a:avLst/>
          </a:prstGeom>
          <a:ln w="0">
            <a:noFill/>
          </a:ln>
        </p:spPr>
      </p:pic>
      <p:sp>
        <p:nvSpPr>
          <p:cNvPr id="39" name="AutoShape 10"/>
          <p:cNvSpPr/>
          <p:nvPr/>
        </p:nvSpPr>
        <p:spPr>
          <a:xfrm>
            <a:off x="4343400" y="3429000"/>
            <a:ext cx="1905120" cy="838080"/>
          </a:xfrm>
          <a:prstGeom prst="wedgeEllipseCallout">
            <a:avLst>
              <a:gd name="adj1" fmla="val 71249"/>
              <a:gd name="adj2" fmla="val -47916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500" spc="-1" strike="noStrike">
                <a:solidFill>
                  <a:srgbClr val="000000"/>
                </a:solidFill>
                <a:latin typeface="Arial"/>
              </a:rPr>
              <a:t>¡Píntalo!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AutoShape 11"/>
          <p:cNvSpPr/>
          <p:nvPr/>
        </p:nvSpPr>
        <p:spPr>
          <a:xfrm>
            <a:off x="2971800" y="1295280"/>
            <a:ext cx="2286000" cy="1143000"/>
          </a:xfrm>
          <a:prstGeom prst="cloudCallout">
            <a:avLst>
              <a:gd name="adj1" fmla="val -50416"/>
              <a:gd name="adj2" fmla="val 89999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Tengo un don…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3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2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609480" y="1599840"/>
            <a:ext cx="3200400" cy="60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Cosme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Picture 4" descr=""/>
          <p:cNvPicPr/>
          <p:nvPr/>
        </p:nvPicPr>
        <p:blipFill>
          <a:blip r:embed="rId1"/>
          <a:stretch/>
        </p:blipFill>
        <p:spPr>
          <a:xfrm>
            <a:off x="762120" y="2209680"/>
            <a:ext cx="2809800" cy="4286520"/>
          </a:xfrm>
          <a:prstGeom prst="rect">
            <a:avLst/>
          </a:prstGeom>
          <a:ln w="0">
            <a:noFill/>
          </a:ln>
        </p:spPr>
      </p:pic>
      <p:sp>
        <p:nvSpPr>
          <p:cNvPr id="44" name="Rectangle 5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Pintor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Picture 9" descr="MCj04352150000[1]"/>
          <p:cNvPicPr/>
          <p:nvPr/>
        </p:nvPicPr>
        <p:blipFill>
          <a:blip r:embed="rId2"/>
          <a:stretch/>
        </p:blipFill>
        <p:spPr>
          <a:xfrm>
            <a:off x="5715000" y="2209680"/>
            <a:ext cx="1749600" cy="2298960"/>
          </a:xfrm>
          <a:prstGeom prst="rect">
            <a:avLst/>
          </a:prstGeom>
          <a:ln w="0">
            <a:noFill/>
          </a:ln>
        </p:spPr>
      </p:pic>
      <p:pic>
        <p:nvPicPr>
          <p:cNvPr id="46" name="Picture 10" descr="MCj04348120000[1]"/>
          <p:cNvPicPr/>
          <p:nvPr/>
        </p:nvPicPr>
        <p:blipFill>
          <a:blip r:embed="rId3"/>
          <a:stretch/>
        </p:blipFill>
        <p:spPr>
          <a:xfrm>
            <a:off x="3657600" y="2514600"/>
            <a:ext cx="1828800" cy="182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9" dur="indefinite" restart="never" nodeType="tmRoot">
          <p:childTnLst>
            <p:seq>
              <p:cTn id="100" dur="indefinite" nodeType="mainSeq">
                <p:childTnLst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3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5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06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7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8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path" presetID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006 4.04624E-007 C -0.15938 0.21688 -0.31823 0.43376 -0.36667 0.43122 C -0.41511 0.42867 -0.35417 0.04648 -0.29046 -0.0148 C -0.22674 -0.07607 -0.03542 0.04994 0.01579 0.06335 E">
                                      <p:cBhvr>
                                        <p:cTn id="114" dur="2000" fill="hold"/>
                                        <p:tgtEl>
                                          <p:spTgt spid="46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599840"/>
            <a:ext cx="3200400" cy="60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Cosme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4" descr=""/>
          <p:cNvPicPr/>
          <p:nvPr/>
        </p:nvPicPr>
        <p:blipFill>
          <a:blip r:embed="rId1"/>
          <a:stretch/>
        </p:blipFill>
        <p:spPr>
          <a:xfrm>
            <a:off x="762120" y="2209680"/>
            <a:ext cx="2809800" cy="428652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8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Bernarda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" name="Picture 9" descr=""/>
          <p:cNvPicPr/>
          <p:nvPr/>
        </p:nvPicPr>
        <p:blipFill>
          <a:blip r:embed="rId2"/>
          <a:stretch/>
        </p:blipFill>
        <p:spPr>
          <a:xfrm>
            <a:off x="5257800" y="2209680"/>
            <a:ext cx="2857680" cy="3800520"/>
          </a:xfrm>
          <a:prstGeom prst="rect">
            <a:avLst/>
          </a:prstGeom>
          <a:ln w="0">
            <a:noFill/>
          </a:ln>
        </p:spPr>
      </p:pic>
      <p:pic>
        <p:nvPicPr>
          <p:cNvPr id="52" name="Picture 10" descr="MCj03976260000[1]"/>
          <p:cNvPicPr/>
          <p:nvPr/>
        </p:nvPicPr>
        <p:blipFill>
          <a:blip r:embed="rId3"/>
          <a:stretch/>
        </p:blipFill>
        <p:spPr>
          <a:xfrm>
            <a:off x="457200" y="1295280"/>
            <a:ext cx="3276720" cy="5562720"/>
          </a:xfrm>
          <a:prstGeom prst="rect">
            <a:avLst/>
          </a:prstGeom>
          <a:ln w="0">
            <a:noFill/>
          </a:ln>
        </p:spPr>
      </p:pic>
      <p:sp>
        <p:nvSpPr>
          <p:cNvPr id="53" name="AutoShape 11"/>
          <p:cNvSpPr/>
          <p:nvPr/>
        </p:nvSpPr>
        <p:spPr>
          <a:xfrm>
            <a:off x="3886200" y="3124080"/>
            <a:ext cx="1905120" cy="1371600"/>
          </a:xfrm>
          <a:prstGeom prst="wedgeEllipseCallout">
            <a:avLst>
              <a:gd name="adj1" fmla="val 91166"/>
              <a:gd name="adj2" fmla="val -30208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¡Qué buena pintura!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2895480" y="1066680"/>
            <a:ext cx="2514600" cy="1295640"/>
          </a:xfrm>
          <a:prstGeom prst="wedgeEllipseCallout">
            <a:avLst>
              <a:gd name="adj1" fmla="val -60921"/>
              <a:gd name="adj2" fmla="val 10637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ES_tradnl" sz="1800" spc="-1" strike="noStrike">
                <a:solidFill>
                  <a:srgbClr val="000000"/>
                </a:solidFill>
                <a:latin typeface="Arial"/>
              </a:rPr>
              <a:t>¡Carambas!  ¡Estoy atrapado en una pintura!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4"/>
          <p:cNvSpPr/>
          <p:nvPr/>
        </p:nvSpPr>
        <p:spPr>
          <a:xfrm>
            <a:off x="533520" y="228600"/>
            <a:ext cx="8229600" cy="11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El retrato vivo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Rectangle 5"/>
          <p:cNvSpPr/>
          <p:nvPr/>
        </p:nvSpPr>
        <p:spPr>
          <a:xfrm>
            <a:off x="5029200" y="1600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Bernarda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1"/>
          <p:cNvSpPr>
            <a:spLocks noGrp="1"/>
          </p:cNvSpPr>
          <p:nvPr>
            <p:ph/>
          </p:nvPr>
        </p:nvSpPr>
        <p:spPr>
          <a:xfrm>
            <a:off x="609480" y="1599840"/>
            <a:ext cx="3200400" cy="60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Cosme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Rectangle 7"/>
          <p:cNvSpPr/>
          <p:nvPr/>
        </p:nvSpPr>
        <p:spPr>
          <a:xfrm>
            <a:off x="762120" y="2666880"/>
            <a:ext cx="3200400" cy="60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Pintor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Line 8"/>
          <p:cNvSpPr/>
          <p:nvPr/>
        </p:nvSpPr>
        <p:spPr>
          <a:xfrm>
            <a:off x="2971800" y="1905120"/>
            <a:ext cx="2666880" cy="0"/>
          </a:xfrm>
          <a:prstGeom prst="line">
            <a:avLst/>
          </a:prstGeom>
          <a:ln w="57240">
            <a:solidFill>
              <a:srgbClr val="ff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Picture 9" descr="MCj04326000000[1]"/>
          <p:cNvPicPr/>
          <p:nvPr/>
        </p:nvPicPr>
        <p:blipFill>
          <a:blip r:embed="rId1"/>
          <a:stretch/>
        </p:blipFill>
        <p:spPr>
          <a:xfrm>
            <a:off x="3962520" y="1219320"/>
            <a:ext cx="533160" cy="533160"/>
          </a:xfrm>
          <a:prstGeom prst="rect">
            <a:avLst/>
          </a:prstGeom>
          <a:ln w="0">
            <a:noFill/>
          </a:ln>
        </p:spPr>
      </p:pic>
      <p:sp>
        <p:nvSpPr>
          <p:cNvPr id="61" name="Line 10"/>
          <p:cNvSpPr/>
          <p:nvPr/>
        </p:nvSpPr>
        <p:spPr>
          <a:xfrm flipH="1">
            <a:off x="1218960" y="3276720"/>
            <a:ext cx="1066680" cy="14475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Rectangle 11"/>
          <p:cNvSpPr/>
          <p:nvPr/>
        </p:nvSpPr>
        <p:spPr>
          <a:xfrm>
            <a:off x="457200" y="4648320"/>
            <a:ext cx="36576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Cosme la “pintura”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Rectangle 12"/>
          <p:cNvSpPr/>
          <p:nvPr/>
        </p:nvSpPr>
        <p:spPr>
          <a:xfrm>
            <a:off x="5105520" y="38862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Un valiente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Rectangle 13"/>
          <p:cNvSpPr/>
          <p:nvPr/>
        </p:nvSpPr>
        <p:spPr>
          <a:xfrm>
            <a:off x="5562720" y="52578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Un correo de pie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Rectangle 14"/>
          <p:cNvSpPr/>
          <p:nvPr/>
        </p:nvSpPr>
        <p:spPr>
          <a:xfrm>
            <a:off x="5257800" y="457200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Un cortesano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Rectangle 15"/>
          <p:cNvSpPr/>
          <p:nvPr/>
        </p:nvSpPr>
        <p:spPr>
          <a:xfrm>
            <a:off x="5486400" y="2209680"/>
            <a:ext cx="3200400" cy="60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Criado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Rectangle 16"/>
          <p:cNvSpPr/>
          <p:nvPr/>
        </p:nvSpPr>
        <p:spPr>
          <a:xfrm>
            <a:off x="5638680" y="2819520"/>
            <a:ext cx="3200400" cy="60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marL="343080" indent="-34308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Tres mujeres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5" dur="indefinite" restart="never" nodeType="tmRoot">
          <p:childTnLst>
            <p:seq>
              <p:cTn id="116" dur="indefinite" nodeType="mainSeq">
                <p:childTnLst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3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4400" spc="-1" strike="noStrike">
                <a:solidFill>
                  <a:srgbClr val="000000"/>
                </a:solidFill>
                <a:latin typeface="Arial"/>
              </a:rPr>
              <a:t>La muerte del apetito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 algn="ctr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Alma (mujer)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ES_tradnl" sz="3200" spc="-1" strike="noStrike" u="sng">
                <a:solidFill>
                  <a:srgbClr val="000000"/>
                </a:solidFill>
                <a:uFillTx/>
                <a:latin typeface="Arial"/>
              </a:rPr>
              <a:t>Fuerza buena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 u="sng">
                <a:solidFill>
                  <a:srgbClr val="000000"/>
                </a:solidFill>
                <a:uFillTx/>
                <a:latin typeface="Arial"/>
              </a:rPr>
              <a:t>Fuerza mala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La mortificación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 El apetito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La desnudez (not like that, silly)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r>
              <a:rPr b="0" lang="es-ES_tradnl" sz="32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3429000" y="4038480"/>
            <a:ext cx="1600200" cy="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6800" bIns="-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3809880" y="2819520"/>
            <a:ext cx="704880" cy="104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5" dur="indefinite" restart="never" nodeType="tmRoot">
          <p:childTnLst>
            <p:seq>
              <p:cTn id="126" dur="indefinite" nodeType="mainSeq">
                <p:childTnLst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7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0" fill="hold"/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0" fill="hold"/>
                                        <p:tgtEl>
                                          <p:spTgt spid="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2007-10-25T00:04:19Z</dcterms:created>
  <dc:creator>Jared White</dc:creator>
  <dc:description/>
  <dc:language>en-US</dc:language>
  <cp:lastModifiedBy>Jared White</cp:lastModifiedBy>
  <dcterms:modified xsi:type="dcterms:W3CDTF">2007-10-25T01:24:57Z</dcterms:modified>
  <cp:revision>3</cp:revision>
  <dc:subject/>
  <dc:title>List of characters</dc:title>
</cp:coreProperties>
</file>