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16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AEA19B3-BC6D-4E56-93BC-B9B0EF1523FC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FC56213-B4C4-4C5C-8EAE-01416D175C4F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1689ECD-88BE-5641-A60D-E6ECC9975CF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D779237-3422-F846-8539-BF8D4042B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  <p:sldLayoutId id="2147484134" r:id="rId18"/>
    <p:sldLayoutId id="2147484135" r:id="rId19"/>
    <p:sldLayoutId id="214748413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the Page to the Stage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Thinking like a director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9788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Find the funny in the script</a:t>
            </a:r>
          </a:p>
          <a:p>
            <a:pPr lvl="1"/>
            <a:r>
              <a:rPr lang="en-US" dirty="0" smtClean="0"/>
              <a:t>Puns and word plays</a:t>
            </a:r>
          </a:p>
          <a:p>
            <a:pPr lvl="1"/>
            <a:r>
              <a:rPr lang="en-US" dirty="0" smtClean="0"/>
              <a:t>Phrases modern audiences can connect with</a:t>
            </a:r>
          </a:p>
          <a:p>
            <a:pPr lvl="1"/>
            <a:r>
              <a:rPr lang="en-US" dirty="0" smtClean="0"/>
              <a:t>Situational humor</a:t>
            </a:r>
          </a:p>
          <a:p>
            <a:r>
              <a:rPr lang="en-US" dirty="0" smtClean="0"/>
              <a:t>Timing/Presentation</a:t>
            </a:r>
          </a:p>
          <a:p>
            <a:pPr lvl="1"/>
            <a:r>
              <a:rPr lang="en-US" dirty="0" smtClean="0"/>
              <a:t>Don’t step on each other’s lines, don’t upstage anyone</a:t>
            </a:r>
          </a:p>
          <a:p>
            <a:pPr lvl="1"/>
            <a:r>
              <a:rPr lang="en-US" dirty="0" smtClean="0"/>
              <a:t>Allow for pauses, but keep a quick pace</a:t>
            </a:r>
          </a:p>
          <a:p>
            <a:pPr lvl="1"/>
            <a:r>
              <a:rPr lang="en-US" dirty="0" smtClean="0"/>
              <a:t>Characters can laugh at their own jokes</a:t>
            </a:r>
          </a:p>
          <a:p>
            <a:r>
              <a:rPr lang="en-US" dirty="0" smtClean="0"/>
              <a:t>Asides</a:t>
            </a:r>
          </a:p>
          <a:p>
            <a:r>
              <a:rPr lang="en-US" dirty="0" smtClean="0"/>
              <a:t>Add-ins/Ad-</a:t>
            </a:r>
            <a:r>
              <a:rPr lang="en-US" dirty="0" err="1" smtClean="0"/>
              <a:t>libs</a:t>
            </a:r>
            <a:endParaRPr lang="en-US" dirty="0" smtClean="0"/>
          </a:p>
          <a:p>
            <a:pPr lvl="1"/>
            <a:r>
              <a:rPr lang="en-US" dirty="0" smtClean="0"/>
              <a:t>Ask the actors to try things out – if they don’t work, don’t use them again, but if they do, build on them</a:t>
            </a:r>
          </a:p>
          <a:p>
            <a:pPr lvl="1"/>
            <a:r>
              <a:rPr lang="en-US" dirty="0" smtClean="0"/>
              <a:t>Asides allow the audience to be in on the joke &amp; participate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concept could work here?</a:t>
            </a:r>
          </a:p>
          <a:p>
            <a:r>
              <a:rPr lang="en-US" dirty="0" smtClean="0"/>
              <a:t>Find the funny</a:t>
            </a:r>
          </a:p>
          <a:p>
            <a:pPr lvl="1"/>
            <a:r>
              <a:rPr lang="en-US" dirty="0" smtClean="0"/>
              <a:t>Puns, word play, situation, etc.</a:t>
            </a:r>
          </a:p>
          <a:p>
            <a:r>
              <a:rPr lang="en-US" dirty="0" smtClean="0"/>
              <a:t>What are the characters like?</a:t>
            </a:r>
          </a:p>
          <a:p>
            <a:pPr lvl="1"/>
            <a:r>
              <a:rPr lang="en-US" dirty="0" smtClean="0"/>
              <a:t>Personality, physicality, etc.</a:t>
            </a:r>
          </a:p>
          <a:p>
            <a:r>
              <a:rPr lang="en-US" dirty="0" smtClean="0"/>
              <a:t>Where are they &amp; where do they stand onstage?</a:t>
            </a:r>
          </a:p>
          <a:p>
            <a:r>
              <a:rPr lang="en-US" dirty="0" smtClean="0"/>
              <a:t>How are the asides delivered?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Getting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Type of theatre</a:t>
            </a:r>
          </a:p>
          <a:p>
            <a:pPr lvl="1"/>
            <a:r>
              <a:rPr lang="en-US" dirty="0" smtClean="0"/>
              <a:t>Costuming</a:t>
            </a:r>
          </a:p>
          <a:p>
            <a:pPr lvl="1"/>
            <a:r>
              <a:rPr lang="en-US" dirty="0" smtClean="0"/>
              <a:t>Movement</a:t>
            </a:r>
          </a:p>
          <a:p>
            <a:pPr lvl="1"/>
            <a:r>
              <a:rPr lang="en-US" smtClean="0"/>
              <a:t>Characterization</a:t>
            </a:r>
            <a:endParaRPr lang="en-US" dirty="0" smtClean="0"/>
          </a:p>
          <a:p>
            <a:pPr lvl="1"/>
            <a:r>
              <a:rPr lang="en-US" dirty="0" smtClean="0"/>
              <a:t>Metaphor</a:t>
            </a:r>
          </a:p>
          <a:p>
            <a:pPr lvl="1"/>
            <a:r>
              <a:rPr lang="en-US" dirty="0" smtClean="0"/>
              <a:t>Sets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33" y="1371600"/>
            <a:ext cx="6707091" cy="5030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13296"/>
          <a:stretch>
            <a:fillRect/>
          </a:stretch>
        </p:blipFill>
        <p:spPr>
          <a:xfrm>
            <a:off x="274038" y="1735138"/>
            <a:ext cx="2820166" cy="4336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8818"/>
          <a:stretch>
            <a:fillRect/>
          </a:stretch>
        </p:blipFill>
        <p:spPr>
          <a:xfrm>
            <a:off x="3094204" y="1735138"/>
            <a:ext cx="2965788" cy="433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12690"/>
          <a:stretch>
            <a:fillRect/>
          </a:stretch>
        </p:blipFill>
        <p:spPr>
          <a:xfrm>
            <a:off x="6059992" y="1735138"/>
            <a:ext cx="2839844" cy="433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Concept</a:t>
            </a:r>
            <a:endParaRPr lang="en-US" dirty="0"/>
          </a:p>
        </p:txBody>
      </p:sp>
      <p:pic>
        <p:nvPicPr>
          <p:cNvPr id="4" name="Content Placeholder 3" descr="FuenteStudio0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06" r="16"/>
          <a:stretch>
            <a:fillRect/>
          </a:stretch>
        </p:blipFill>
        <p:spPr>
          <a:xfrm>
            <a:off x="323625" y="1371600"/>
            <a:ext cx="4501034" cy="3851839"/>
          </a:xfrm>
        </p:spPr>
      </p:pic>
      <p:pic>
        <p:nvPicPr>
          <p:cNvPr id="5" name="Picture 4" descr="FuenteStudio81.jpg"/>
          <p:cNvPicPr>
            <a:picLocks noChangeAspect="1"/>
          </p:cNvPicPr>
          <p:nvPr/>
        </p:nvPicPr>
        <p:blipFill>
          <a:blip r:embed="rId3"/>
          <a:srcRect l="6250" r="5122"/>
          <a:stretch>
            <a:fillRect/>
          </a:stretch>
        </p:blipFill>
        <p:spPr>
          <a:xfrm>
            <a:off x="4292538" y="3042072"/>
            <a:ext cx="4632364" cy="348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Concept</a:t>
            </a:r>
            <a:endParaRPr lang="en-US" dirty="0"/>
          </a:p>
        </p:txBody>
      </p:sp>
      <p:pic>
        <p:nvPicPr>
          <p:cNvPr id="4" name="Content Placeholder 3" descr="FuenteStage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9" r="-432"/>
          <a:stretch>
            <a:fillRect/>
          </a:stretch>
        </p:blipFill>
        <p:spPr>
          <a:xfrm>
            <a:off x="679652" y="1371600"/>
            <a:ext cx="7882134" cy="5211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2745"/>
          <a:stretch>
            <a:fillRect/>
          </a:stretch>
        </p:blipFill>
        <p:spPr>
          <a:xfrm>
            <a:off x="662965" y="1371600"/>
            <a:ext cx="7936094" cy="5193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Observe &amp; Replicate Human Behavior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 in comedy is often an exaggerated manifestation of actual human behavior</a:t>
            </a:r>
          </a:p>
          <a:p>
            <a:r>
              <a:rPr lang="en-US" dirty="0" smtClean="0"/>
              <a:t>Push the actors as far as you can until bordering on the ridiculous (and reign then in if they go too far)</a:t>
            </a:r>
          </a:p>
          <a:p>
            <a:r>
              <a:rPr lang="en-US" dirty="0" smtClean="0"/>
              <a:t>Ask the actors to come up with acting ‘choices’ you can pick from</a:t>
            </a:r>
          </a:p>
          <a:p>
            <a:r>
              <a:rPr lang="en-US" dirty="0" smtClean="0"/>
              <a:t>Blocking (placement and movement on stage) is essential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Observe &amp; Replicate Human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0" y="1735138"/>
            <a:ext cx="4068763" cy="4056062"/>
          </a:xfrm>
        </p:spPr>
        <p:txBody>
          <a:bodyPr/>
          <a:lstStyle/>
          <a:p>
            <a:r>
              <a:rPr lang="en-US" dirty="0" err="1" smtClean="0"/>
              <a:t>Groucho</a:t>
            </a:r>
            <a:r>
              <a:rPr lang="en-US" dirty="0" smtClean="0"/>
              <a:t> Marx’ duck walk was an exaggeration of an affected walk popular in the late 1800s. </a:t>
            </a:r>
          </a:p>
          <a:p>
            <a:r>
              <a:rPr lang="en-US" dirty="0" smtClean="0"/>
              <a:t>Exaggerated physicality based </a:t>
            </a:r>
            <a:r>
              <a:rPr lang="en-US" smtClean="0"/>
              <a:t>on reality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03" y="1735138"/>
            <a:ext cx="3303147" cy="4945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2837</TotalTime>
  <Words>273</Words>
  <Application>Microsoft Macintosh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Inkwell</vt:lpstr>
      <vt:lpstr>From the Page to the Stage</vt:lpstr>
      <vt:lpstr>Getting a concept</vt:lpstr>
      <vt:lpstr>Getting a Concept</vt:lpstr>
      <vt:lpstr>Getting a Concept</vt:lpstr>
      <vt:lpstr>Getting a Concept</vt:lpstr>
      <vt:lpstr>Getting a Concept</vt:lpstr>
      <vt:lpstr>Getting a Concept</vt:lpstr>
      <vt:lpstr>Observe &amp; Replicate Human Behavior</vt:lpstr>
      <vt:lpstr>Observe &amp; Replicate Human Behavior</vt:lpstr>
      <vt:lpstr>Humor</vt:lpstr>
      <vt:lpstr>It’s your turn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Page to the Stage</dc:title>
  <dc:creator>Anna-Lisa Halling</dc:creator>
  <cp:lastModifiedBy>Jason Yancey</cp:lastModifiedBy>
  <cp:revision>27</cp:revision>
  <dcterms:created xsi:type="dcterms:W3CDTF">2011-02-28T14:45:35Z</dcterms:created>
  <dcterms:modified xsi:type="dcterms:W3CDTF">2011-02-28T14:46:00Z</dcterms:modified>
</cp:coreProperties>
</file>